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2" r:id="rId5"/>
    <p:sldId id="263" r:id="rId6"/>
    <p:sldId id="261" r:id="rId7"/>
    <p:sldId id="264" r:id="rId8"/>
    <p:sldId id="265" r:id="rId9"/>
    <p:sldId id="266" r:id="rId10"/>
    <p:sldId id="269" r:id="rId11"/>
    <p:sldId id="267" r:id="rId12"/>
    <p:sldId id="268" r:id="rId13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18E38-8DD1-4371-951B-07712BF6C43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F302-A6EB-4AB7-B714-B1A566BAF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50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6F302-A6EB-4AB7-B714-B1A566BAF4A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27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Backtracking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		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K. Rajesh Rao</a:t>
            </a:r>
          </a:p>
          <a:p>
            <a:r>
              <a:rPr lang="en-US" sz="2000" dirty="0" smtClean="0"/>
              <a:t>			Asst. Professor- Senior</a:t>
            </a:r>
          </a:p>
          <a:p>
            <a:r>
              <a:rPr lang="en-US" sz="2000" dirty="0" smtClean="0"/>
              <a:t>			     Dept. of ICT, MIT, Manipal</a:t>
            </a:r>
            <a:endParaRPr lang="en-US" sz="20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9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9"/>
    </mc:Choice>
    <mc:Fallback xmlns="">
      <p:transition spd="slow" advTm="28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4704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Traveling Salesperson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2162"/>
            <a:ext cx="8229600" cy="6065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 smtClean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r>
              <a:rPr lang="en-IN" sz="2000" dirty="0" smtClean="0"/>
              <a:t>A four vertex network </a:t>
            </a:r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r>
              <a:rPr lang="en-IN" sz="2000" dirty="0" smtClean="0"/>
              <a:t>Solution space tree for a four vertex network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40" y="1219200"/>
            <a:ext cx="1505160" cy="151468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48" y="3131345"/>
            <a:ext cx="6658904" cy="288845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70"/>
    </mc:Choice>
    <mc:Fallback xmlns="">
      <p:transition spd="slow" advTm="36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Traveling Salesperson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417638"/>
            <a:ext cx="8046156" cy="5135562"/>
          </a:xfr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4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09"/>
    </mc:Choice>
    <mc:Fallback>
      <p:transition spd="slow" advTm="137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Traveling Salesperson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3659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Basics</a:t>
            </a:r>
          </a:p>
          <a:p>
            <a:r>
              <a:rPr lang="en-IN" dirty="0" smtClean="0"/>
              <a:t>0/1 Knapsack</a:t>
            </a:r>
          </a:p>
          <a:p>
            <a:r>
              <a:rPr lang="en-IN" dirty="0" smtClean="0"/>
              <a:t>Max Clique</a:t>
            </a:r>
          </a:p>
          <a:p>
            <a:r>
              <a:rPr lang="en-IN" dirty="0" smtClean="0"/>
              <a:t>Travelling Salesperson Problem (TSP)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9"/>
    </mc:Choice>
    <mc:Fallback xmlns="">
      <p:transition spd="slow" advTm="21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Solution space</a:t>
            </a:r>
          </a:p>
          <a:p>
            <a:r>
              <a:rPr lang="en-IN" dirty="0" smtClean="0"/>
              <a:t>Data structure used</a:t>
            </a:r>
          </a:p>
          <a:p>
            <a:r>
              <a:rPr lang="en-IN" dirty="0" smtClean="0"/>
              <a:t>Live node</a:t>
            </a:r>
          </a:p>
          <a:p>
            <a:r>
              <a:rPr lang="en-IN" dirty="0" smtClean="0"/>
              <a:t>E-node (expansion node)</a:t>
            </a:r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12"/>
    </mc:Choice>
    <mc:Fallback xmlns="">
      <p:transition spd="slow" advTm="5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 space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7" y="2153205"/>
            <a:ext cx="7744906" cy="3419952"/>
          </a:xfr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79"/>
    </mc:Choice>
    <mc:Fallback xmlns="">
      <p:transition spd="slow" advTm="11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 space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48" y="1872178"/>
            <a:ext cx="6658904" cy="3982006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1"/>
    </mc:Choice>
    <mc:Fallback xmlns="">
      <p:transition spd="slow" advTm="17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0/1 Knapsack- Example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92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C=7, P=[9,10,7,4], w=[3,5,2,1] Profit density=[3,2,3.5,4]</a:t>
            </a: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3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040"/>
    </mc:Choice>
    <mc:Fallback xmlns="">
      <p:transition spd="slow" advTm="323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Max Clique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Clique</a:t>
            </a:r>
          </a:p>
          <a:p>
            <a:r>
              <a:rPr lang="en-IN" dirty="0" smtClean="0"/>
              <a:t>Max clique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6600"/>
            <a:ext cx="3296110" cy="18957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53"/>
    </mc:Choice>
    <mc:Fallback xmlns="">
      <p:transition spd="slow" advTm="73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Max </a:t>
            </a:r>
            <a:r>
              <a:rPr lang="en-IN" dirty="0" smtClean="0"/>
              <a:t>Clique- Example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4500" y="495301"/>
            <a:ext cx="5714999" cy="7010400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091"/>
    </mc:Choice>
    <mc:Fallback xmlns="">
      <p:transition spd="slow" advTm="274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Traveling Salesperson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2162"/>
            <a:ext cx="8229600" cy="6065838"/>
          </a:xfrm>
        </p:spPr>
        <p:txBody>
          <a:bodyPr/>
          <a:lstStyle/>
          <a:p>
            <a:r>
              <a:rPr lang="en-IN" sz="2000" dirty="0" smtClean="0"/>
              <a:t>Problem description</a:t>
            </a:r>
          </a:p>
          <a:p>
            <a:r>
              <a:rPr lang="en-IN" sz="2000" dirty="0" smtClean="0"/>
              <a:t>Bounding function</a:t>
            </a:r>
          </a:p>
          <a:p>
            <a:r>
              <a:rPr lang="en-IN" sz="2000" dirty="0" smtClean="0"/>
              <a:t>Example</a:t>
            </a:r>
            <a:endParaRPr lang="en-IN" dirty="0"/>
          </a:p>
          <a:p>
            <a:endParaRPr lang="en-IN" dirty="0" smtClean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r>
              <a:rPr lang="en-IN" sz="2000" dirty="0" smtClean="0"/>
              <a:t>A four vertex network </a:t>
            </a:r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endParaRPr lang="en-IN" sz="2000" dirty="0" smtClean="0"/>
          </a:p>
          <a:p>
            <a:pPr marL="0" indent="0" algn="ctr">
              <a:buNone/>
            </a:pPr>
            <a:r>
              <a:rPr lang="en-IN" sz="2000" dirty="0" smtClean="0"/>
              <a:t>Solution space tree for a four vertex network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40" y="1371600"/>
            <a:ext cx="1505160" cy="151468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48" y="3276601"/>
            <a:ext cx="6658904" cy="2819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322"/>
    </mc:Choice>
    <mc:Fallback xmlns="">
      <p:transition spd="slow" advTm="22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1.2"/>
  <p:tag name="ISPRING_ULTRA_SCORM_COURSE_ID" val="14FFDE7D-2B3E-43DA-A69A-75DB0FDA2570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uFFFD\uFFFD\uFFFDj{96304526-8665-404F-BBA5-E965F95999A9}&quot;,&quot;E:\\MIT\\1. MIT_Lecturer_Materials\\2. Design and Analysis of Algorithms Aug-Nov 2014\\Presentation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PASSING_SCORE" val="100.000000"/>
  <p:tag name="ISPRING_PRESENTATION_TITLE" val="L6. Backtracking"/>
  <p:tag name="ISPRING_FIRST_PUBLISH" val="1"/>
  <p:tag name="ISPRING_UUID" val="{B925F4FC-E682-4307-89D2-A99E0D55CD68}"/>
  <p:tag name="ISPRING_RESOURCE_FOLDER" val="E:\MIT\1. MIT_Lecturer_Materials\2. Design and Analysis of Algorithms Aug-Nov 2014\Presentation\L6. Backtracking\"/>
  <p:tag name="ISPRING_PRESENTATION_PATH" val="E:\MIT\1. MIT_Lecturer_Materials\2. Design and Analysis of Algorithms Aug-Nov 2014\Presentation\L6. Backtracking.pptx"/>
  <p:tag name="ISPRING_PROJECT_VERSION" val="9.32"/>
  <p:tag name="ISPRING_PROJECT_FOLDER_UPDA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03c8e6e-8136-4d7d-af1c-024f8e6687c9" xsi:nil="true"/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SharedWithUsers xmlns="6464b784-94fc-4d5d-8912-f9bf35373677">
      <UserInfo>
        <DisplayName/>
        <AccountId xsi:nil="true"/>
        <AccountType/>
      </UserInfo>
    </SharedWithUsers>
    <Modifiedby xmlns="803c8e6e-8136-4d7d-af1c-024f8e6687c9">
      <UserInfo>
        <DisplayName/>
        <AccountId xsi:nil="true"/>
        <AccountType/>
      </UserInfo>
    </Modifiedby>
  </documentManagement>
</p:properties>
</file>

<file path=customXml/itemProps1.xml><?xml version="1.0" encoding="utf-8"?>
<ds:datastoreItem xmlns:ds="http://schemas.openxmlformats.org/officeDocument/2006/customXml" ds:itemID="{AA970BDB-8D7B-48C7-A6EF-1BDE95F68813}"/>
</file>

<file path=customXml/itemProps2.xml><?xml version="1.0" encoding="utf-8"?>
<ds:datastoreItem xmlns:ds="http://schemas.openxmlformats.org/officeDocument/2006/customXml" ds:itemID="{44B3BCAE-FD9C-462E-A7B7-2C5B1A95763C}"/>
</file>

<file path=customXml/itemProps3.xml><?xml version="1.0" encoding="utf-8"?>
<ds:datastoreItem xmlns:ds="http://schemas.openxmlformats.org/officeDocument/2006/customXml" ds:itemID="{C7083901-4222-415E-86F6-C0445A6CD4F0}"/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126</Words>
  <Application>Microsoft Office PowerPoint</Application>
  <PresentationFormat>On-screen Show (4:3)</PresentationFormat>
  <Paragraphs>57</Paragraphs>
  <Slides>12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Tahoma</vt:lpstr>
      <vt:lpstr>Office Theme</vt:lpstr>
      <vt:lpstr> Backtracking</vt:lpstr>
      <vt:lpstr>Contents</vt:lpstr>
      <vt:lpstr>Basics</vt:lpstr>
      <vt:lpstr>Solution space</vt:lpstr>
      <vt:lpstr>Solution space</vt:lpstr>
      <vt:lpstr>0/1 Knapsack- Example</vt:lpstr>
      <vt:lpstr>Max Clique</vt:lpstr>
      <vt:lpstr>Max Clique- Example</vt:lpstr>
      <vt:lpstr>Traveling Salesperson Problem</vt:lpstr>
      <vt:lpstr>Traveling Salesperson Problem</vt:lpstr>
      <vt:lpstr>Traveling Salesperson Problem</vt:lpstr>
      <vt:lpstr>Traveling Salesperson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L6. Backtracking</dc:title>
  <dc:creator>ACER</dc:creator>
  <cp:lastModifiedBy>rajesh k</cp:lastModifiedBy>
  <cp:revision>38</cp:revision>
  <dcterms:created xsi:type="dcterms:W3CDTF">2006-08-16T00:00:00Z</dcterms:created>
  <dcterms:modified xsi:type="dcterms:W3CDTF">2020-04-09T06:44:10Z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117800.000000000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ntentTypeId">
    <vt:lpwstr>0x010100C93ACEB14D7C914C9A66454C530220F9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